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  <p:sldId id="269" r:id="rId9"/>
    <p:sldId id="270" r:id="rId10"/>
    <p:sldId id="279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 autoAdjust="0"/>
    <p:restoredTop sz="92958" autoAdjust="0"/>
  </p:normalViewPr>
  <p:slideViewPr>
    <p:cSldViewPr>
      <p:cViewPr>
        <p:scale>
          <a:sx n="100" d="100"/>
          <a:sy n="100" d="100"/>
        </p:scale>
        <p:origin x="4464" y="2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35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9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87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46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99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55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8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51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5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33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73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44F-3410-4E68-930D-B31A168A3189}" type="datetimeFigureOut">
              <a:rPr lang="it-IT" smtClean="0"/>
              <a:t>26/03/18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1764-BB63-49AC-BE16-12910E9FE26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86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056"/>
            <a:ext cx="9144000" cy="69494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87824" y="60212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FF"/>
                </a:solidFill>
              </a:rPr>
              <a:t>MATILDE PARISI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573325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FF"/>
                </a:solidFill>
              </a:rPr>
              <a:t>CHIARA MANCINI</a:t>
            </a:r>
            <a:endParaRPr lang="it-IT" sz="2000" dirty="0">
              <a:solidFill>
                <a:srgbClr val="FFFF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27784" y="573325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  <a:latin typeface="Buffet Script" charset="0"/>
                <a:ea typeface="Buffet Script" charset="0"/>
                <a:cs typeface="Buffet Script" charset="0"/>
              </a:rPr>
              <a:t>&amp;</a:t>
            </a:r>
            <a:endParaRPr lang="it-IT" sz="4000" dirty="0">
              <a:solidFill>
                <a:schemeClr val="bg1"/>
              </a:solidFill>
              <a:latin typeface="Buffet Script" charset="0"/>
              <a:ea typeface="Buffet Script" charset="0"/>
              <a:cs typeface="Buffet Script" charset="0"/>
            </a:endParaRPr>
          </a:p>
        </p:txBody>
      </p:sp>
      <p:pic>
        <p:nvPicPr>
          <p:cNvPr id="9" name="luna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-16835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1"/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igstock-Blue-Moon-Rising-946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7384"/>
            <a:ext cx="10283786" cy="6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erra-e-luna,-america-1579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96617"/>
            <a:ext cx="19129109" cy="71734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95936" y="314096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IL </a:t>
            </a:r>
            <a:r>
              <a:rPr lang="it-IT" sz="3600" dirty="0" smtClean="0">
                <a:solidFill>
                  <a:srgbClr val="FFFFFF"/>
                </a:solidFill>
              </a:rPr>
              <a:t>NOSTRO</a:t>
            </a:r>
            <a:endParaRPr lang="it-IT" sz="3600" dirty="0" smtClean="0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91639" y="3390091"/>
            <a:ext cx="451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PICCOLO </a:t>
            </a:r>
            <a:r>
              <a:rPr lang="it-IT" sz="4800" dirty="0" smtClean="0">
                <a:solidFill>
                  <a:srgbClr val="FFFFFF"/>
                </a:solidFill>
              </a:rPr>
              <a:t>SATELLITE</a:t>
            </a:r>
            <a:endParaRPr lang="it-IT" sz="4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0.02685 L -1.0618 0.02685 " pathEditMode="relative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64928" y="4561964"/>
            <a:ext cx="195336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COLLISIONE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89972" y="4561964"/>
            <a:ext cx="17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DISTACCO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07280" y="4561964"/>
            <a:ext cx="195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CATTURA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25168" y="45619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AGGREGAZIONE</a:t>
            </a:r>
            <a:endParaRPr lang="it-IT" sz="2800" dirty="0">
              <a:solidFill>
                <a:srgbClr val="FFFF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154214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2" y="2952958"/>
            <a:ext cx="1955800" cy="1854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84" y="2947246"/>
            <a:ext cx="1955800" cy="1854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04" y="2917532"/>
            <a:ext cx="2349500" cy="1854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04" y="2917532"/>
            <a:ext cx="2006600" cy="18542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205360" y="4714364"/>
            <a:ext cx="195336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COLLISIONE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299596" y="4714364"/>
            <a:ext cx="177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DISTACCO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1600" y="4714364"/>
            <a:ext cx="195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CATTURA</a:t>
            </a:r>
            <a:endParaRPr lang="it-IT" sz="2800" dirty="0">
              <a:solidFill>
                <a:srgbClr val="FFFFFF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365600" y="471436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AGGREGAZIONE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77" y="-22200"/>
            <a:ext cx="4320480" cy="7029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luna rotazio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6022073" cy="686817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65378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I MOTI SIMULTANEI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5085184"/>
            <a:ext cx="3924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FF"/>
                </a:solidFill>
              </a:rPr>
              <a:t>Moto di rotazione</a:t>
            </a:r>
            <a:endParaRPr lang="it-IT" sz="3200" dirty="0">
              <a:solidFill>
                <a:srgbClr val="FFFFFF"/>
              </a:solidFill>
            </a:endParaRPr>
          </a:p>
          <a:p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46953" y="725795"/>
            <a:ext cx="546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FFFF"/>
                </a:solidFill>
              </a:rPr>
              <a:t>DELLA </a:t>
            </a:r>
            <a:r>
              <a:rPr lang="it-IT" sz="4800" dirty="0" smtClean="0">
                <a:solidFill>
                  <a:srgbClr val="FFFFFF"/>
                </a:solidFill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11587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una_rivolu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5416"/>
            <a:ext cx="9505056" cy="50462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149731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FF"/>
                </a:solidFill>
              </a:rPr>
              <a:t>I MOTI SIMULTANEI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519772" y="515719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Moto di rivoluzione</a:t>
            </a:r>
            <a:endParaRPr lang="it-IT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82857" y="116632"/>
            <a:ext cx="546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FF"/>
                </a:solidFill>
              </a:rPr>
              <a:t>DELLA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3600" dirty="0" smtClean="0">
                <a:solidFill>
                  <a:srgbClr val="FFFFFF"/>
                </a:solidFill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3868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raslaz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53625"/>
            <a:ext cx="12336016" cy="69390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149731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FF"/>
                </a:solidFill>
              </a:rPr>
              <a:t>I MOTI SIMULTANEI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126876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</a:rPr>
              <a:t>Moto di traslazione</a:t>
            </a:r>
            <a:endParaRPr lang="it-IT" sz="3600" dirty="0">
              <a:solidFill>
                <a:srgbClr val="FFFFFF"/>
              </a:solidFill>
            </a:endParaRPr>
          </a:p>
          <a:p>
            <a:endParaRPr lang="it-IT" dirty="0" smtClean="0">
              <a:solidFill>
                <a:srgbClr val="FFFF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2857" y="116632"/>
            <a:ext cx="546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FFFF"/>
                </a:solidFill>
              </a:rPr>
              <a:t>DELLA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3600" dirty="0" smtClean="0">
                <a:solidFill>
                  <a:srgbClr val="FFFFFF"/>
                </a:solidFill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35938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144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95736" y="188640"/>
            <a:ext cx="546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FASI </a:t>
            </a:r>
            <a:r>
              <a:rPr lang="it-IT" sz="3600" dirty="0" smtClean="0"/>
              <a:t>LUNARI</a:t>
            </a:r>
          </a:p>
        </p:txBody>
      </p:sp>
    </p:spTree>
    <p:extLst>
      <p:ext uri="{BB962C8B-B14F-4D97-AF65-F5344CB8AC3E}">
        <p14:creationId xmlns:p14="http://schemas.microsoft.com/office/powerpoint/2010/main" val="19194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ma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675456"/>
            <a:ext cx="10225136" cy="766885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38577" y="437363"/>
            <a:ext cx="6113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LE </a:t>
            </a:r>
            <a:r>
              <a:rPr lang="it-IT" sz="6000" dirty="0" smtClean="0"/>
              <a:t>MAREE</a:t>
            </a:r>
          </a:p>
        </p:txBody>
      </p:sp>
    </p:spTree>
    <p:extLst>
      <p:ext uri="{BB962C8B-B14F-4D97-AF65-F5344CB8AC3E}">
        <p14:creationId xmlns:p14="http://schemas.microsoft.com/office/powerpoint/2010/main" val="5048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olar_annular_eclipse_of_January_15,_2010_in_Jinan,Republic_of_Chin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73686"/>
            <a:ext cx="10441160" cy="6934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61428" y="3733326"/>
            <a:ext cx="546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ECLISSI DI LUNA</a:t>
            </a:r>
            <a:endParaRPr lang="it-IT" sz="3600" dirty="0">
              <a:solidFill>
                <a:schemeClr val="bg1"/>
              </a:solidFill>
            </a:endParaRPr>
          </a:p>
          <a:p>
            <a:endParaRPr lang="it-IT" sz="3600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8" y="4581128"/>
            <a:ext cx="3846576" cy="14112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60332" y="620688"/>
            <a:ext cx="2381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000" dirty="0" smtClean="0">
                <a:solidFill>
                  <a:schemeClr val="bg1"/>
                </a:solidFill>
              </a:rPr>
              <a:t>ECLISSI</a:t>
            </a:r>
            <a:endParaRPr lang="it-IT" sz="6000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1" y="4581128"/>
            <a:ext cx="3846576" cy="14112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60332" y="3740839"/>
            <a:ext cx="546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ECLISSI DI SOLE</a:t>
            </a:r>
            <a:endParaRPr lang="it-IT" sz="3600" dirty="0">
              <a:solidFill>
                <a:schemeClr val="bg1"/>
              </a:solidFill>
            </a:endParaRPr>
          </a:p>
          <a:p>
            <a:endParaRPr lang="it-IT" sz="3600" dirty="0" smtClean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4608" y="3759752"/>
            <a:ext cx="546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ECLISSI ANULARE</a:t>
            </a:r>
            <a:endParaRPr lang="it-IT" sz="3600" dirty="0">
              <a:solidFill>
                <a:schemeClr val="bg1"/>
              </a:solidFill>
            </a:endParaRPr>
          </a:p>
          <a:p>
            <a:endParaRPr lang="it-IT" sz="3600" dirty="0" smtClean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9" y="4581128"/>
            <a:ext cx="3861816" cy="13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54</Words>
  <Application>Microsoft Macintosh PowerPoint</Application>
  <PresentationFormat>Presentazione su schermo (4:3)</PresentationFormat>
  <Paragraphs>28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Buffet Script</vt:lpstr>
      <vt:lpstr>Calibri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Utente di Microsoft Office</cp:lastModifiedBy>
  <cp:revision>75</cp:revision>
  <dcterms:created xsi:type="dcterms:W3CDTF">2016-12-14T13:26:05Z</dcterms:created>
  <dcterms:modified xsi:type="dcterms:W3CDTF">2018-03-27T17:15:17Z</dcterms:modified>
</cp:coreProperties>
</file>